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7" r:id="rId4"/>
    <p:sldId id="258" r:id="rId5"/>
    <p:sldId id="259" r:id="rId6"/>
    <p:sldId id="269" r:id="rId7"/>
    <p:sldId id="260" r:id="rId8"/>
    <p:sldId id="270" r:id="rId9"/>
    <p:sldId id="261" r:id="rId10"/>
    <p:sldId id="271" r:id="rId11"/>
    <p:sldId id="262" r:id="rId12"/>
    <p:sldId id="272" r:id="rId13"/>
    <p:sldId id="263" r:id="rId14"/>
    <p:sldId id="273" r:id="rId15"/>
    <p:sldId id="264" r:id="rId16"/>
    <p:sldId id="275" r:id="rId17"/>
    <p:sldId id="274" r:id="rId18"/>
    <p:sldId id="265" r:id="rId19"/>
    <p:sldId id="256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172819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Club of Cheerful and Witted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Students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1\Desktop\1366264319_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7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376263"/>
          </a:xfrm>
        </p:spPr>
        <p:txBody>
          <a:bodyPr/>
          <a:lstStyle/>
          <a:p>
            <a:r>
              <a:rPr lang="en-US" b="1" dirty="0" smtClean="0"/>
              <a:t>Guess the words from the following letters: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brown,  happy,  sister,  father, weather,  bathroom.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l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440159"/>
          </a:xfrm>
        </p:spPr>
        <p:txBody>
          <a:bodyPr/>
          <a:lstStyle/>
          <a:p>
            <a:r>
              <a:rPr lang="en-US" b="1" dirty="0" smtClean="0"/>
              <a:t>Find the opposites.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8064896" cy="496855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1)      warm                                        man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2)      take                                           sit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3)      remember                                small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4)      hello                                          day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5)      white                                         black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6)      night                                          good-bye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7)      cat                                               give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8)      stand                                           dog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9)      big                                               cool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10)     woman                                      forget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440159"/>
          </a:xfrm>
        </p:spPr>
        <p:txBody>
          <a:bodyPr/>
          <a:lstStyle/>
          <a:p>
            <a:r>
              <a:rPr lang="en-US" b="1" dirty="0" smtClean="0"/>
              <a:t>Find the opposites.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8064896" cy="496855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1)      warm                                        cool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2)      take                                           give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3)      remember                                forget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4)      hello                                          good-bye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5)      white                                         black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6)      night                                          day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7)      cat                                              dog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8)      stand                                         sit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9)      big                                              small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10)     woman                                     man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728191"/>
          </a:xfrm>
        </p:spPr>
        <p:txBody>
          <a:bodyPr/>
          <a:lstStyle/>
          <a:p>
            <a:r>
              <a:rPr lang="en-US" dirty="0" smtClean="0"/>
              <a:t>Make up as many words as you can.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  T  W  G  O  K  E  C  U  B  N  I  V  P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728191"/>
          </a:xfrm>
        </p:spPr>
        <p:txBody>
          <a:bodyPr/>
          <a:lstStyle/>
          <a:p>
            <a:r>
              <a:rPr lang="en-US" dirty="0" smtClean="0"/>
              <a:t>Make up as many words as you can.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84984"/>
            <a:ext cx="7992888" cy="331236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At, cup, cake, cube, but, we, note,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vip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, nut, new, back, tea, on, no, tick, bat, net, big, two, pen, not, kite, bike, cat,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wave,poet,pan,pin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016223"/>
          </a:xfrm>
        </p:spPr>
        <p:txBody>
          <a:bodyPr>
            <a:normAutofit/>
          </a:bodyPr>
          <a:lstStyle/>
          <a:p>
            <a:r>
              <a:rPr lang="en-US" b="1" dirty="0" smtClean="0"/>
              <a:t>“</a:t>
            </a:r>
            <a:r>
              <a:rPr lang="en-US" b="1" u="sng" dirty="0" smtClean="0"/>
              <a:t>Mistakes”</a:t>
            </a:r>
            <a:r>
              <a:rPr lang="en-US" b="1" dirty="0" smtClean="0"/>
              <a:t> – find a grammar mistake in each sentence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7344816" cy="4176464"/>
          </a:xfrm>
        </p:spPr>
        <p:txBody>
          <a:bodyPr>
            <a:normAutofit fontScale="85000" lnSpcReduction="10000"/>
          </a:bodyPr>
          <a:lstStyle/>
          <a:p>
            <a:pPr marL="514350" indent="-514350" algn="l"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There is many snow in the park.</a:t>
            </a:r>
          </a:p>
          <a:p>
            <a:pPr marL="514350" indent="-514350" algn="l"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She want to read a book.</a:t>
            </a:r>
          </a:p>
          <a:p>
            <a:pPr marL="514350" indent="-514350" algn="l"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Did we have written a dictation today?</a:t>
            </a:r>
          </a:p>
          <a:p>
            <a:pPr marL="514350" indent="-514350" algn="l"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Has they went to school today?</a:t>
            </a:r>
          </a:p>
          <a:p>
            <a:pPr marL="514350" indent="-514350" algn="l"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Her hair are black.</a:t>
            </a:r>
          </a:p>
          <a:p>
            <a:pPr marL="514350" indent="-514350" algn="l"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There are a few sugar in the cup.</a:t>
            </a:r>
          </a:p>
          <a:p>
            <a:pPr marL="514350" indent="-514350" algn="l"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These are mine books.</a:t>
            </a:r>
          </a:p>
          <a:p>
            <a:pPr marL="514350" indent="-514350" algn="l"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Where are the money? They are on the table.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 algn="l"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She not drew a picture.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 algn="l"/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 algn="l">
              <a:buAutoNum type="arabicParenR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016223"/>
          </a:xfrm>
        </p:spPr>
        <p:txBody>
          <a:bodyPr>
            <a:normAutofit/>
          </a:bodyPr>
          <a:lstStyle/>
          <a:p>
            <a:r>
              <a:rPr lang="en-US" b="1" dirty="0" smtClean="0"/>
              <a:t>“</a:t>
            </a:r>
            <a:r>
              <a:rPr lang="en-US" b="1" u="sng" dirty="0" smtClean="0"/>
              <a:t>Mistakes</a:t>
            </a:r>
            <a:r>
              <a:rPr lang="en-US" b="1" dirty="0" smtClean="0"/>
              <a:t>” – find a grammar mistake in each sentence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7344816" cy="4176464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There is </a:t>
            </a:r>
            <a:r>
              <a:rPr lang="en-US" b="1" dirty="0" smtClean="0">
                <a:solidFill>
                  <a:srgbClr val="FF0000"/>
                </a:solidFill>
              </a:rPr>
              <a:t>much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snow in the park.</a:t>
            </a:r>
          </a:p>
          <a:p>
            <a:pPr marL="514350" indent="-514350" algn="l"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She want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to read a book.</a:t>
            </a:r>
          </a:p>
          <a:p>
            <a:pPr marL="514350" indent="-514350" algn="l"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Have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we written a dictation today?</a:t>
            </a:r>
          </a:p>
          <a:p>
            <a:pPr marL="514350" indent="-514350" algn="l"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Have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they </a:t>
            </a:r>
            <a:r>
              <a:rPr lang="en-US" b="1" dirty="0" smtClean="0">
                <a:solidFill>
                  <a:srgbClr val="FF0000"/>
                </a:solidFill>
              </a:rPr>
              <a:t>gone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to school today?</a:t>
            </a:r>
          </a:p>
          <a:p>
            <a:pPr marL="514350" indent="-514350" algn="l"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Her hair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black.</a:t>
            </a:r>
          </a:p>
          <a:p>
            <a:pPr marL="514350" indent="-514350" algn="l"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There </a:t>
            </a:r>
            <a:r>
              <a:rPr lang="en-US" b="1" dirty="0" smtClean="0">
                <a:solidFill>
                  <a:srgbClr val="FF0000"/>
                </a:solidFill>
              </a:rPr>
              <a:t>is a little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sugar in the cup.</a:t>
            </a:r>
          </a:p>
          <a:p>
            <a:pPr marL="514350" indent="-514350" algn="l"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These are </a:t>
            </a:r>
            <a:r>
              <a:rPr lang="en-US" b="1" dirty="0" smtClean="0">
                <a:solidFill>
                  <a:srgbClr val="FF0000"/>
                </a:solidFill>
              </a:rPr>
              <a:t>my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books.</a:t>
            </a:r>
          </a:p>
          <a:p>
            <a:pPr marL="514350" indent="-514350" algn="l"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Where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the money? </a:t>
            </a:r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on the table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514350" indent="-514350" algn="l"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She </a:t>
            </a:r>
            <a:r>
              <a:rPr lang="en-US" b="1" dirty="0" smtClean="0">
                <a:solidFill>
                  <a:srgbClr val="FF0000"/>
                </a:solidFill>
              </a:rPr>
              <a:t>didn’t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draw a picture.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 algn="l"/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 algn="l">
              <a:buAutoNum type="arabicParenR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r>
              <a:rPr lang="en-US" b="1" dirty="0" smtClean="0"/>
              <a:t>Make up a story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1\Desktop\mastera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528392" cy="2407178"/>
          </a:xfrm>
          <a:prstGeom prst="rect">
            <a:avLst/>
          </a:prstGeom>
          <a:noFill/>
        </p:spPr>
      </p:pic>
      <p:pic>
        <p:nvPicPr>
          <p:cNvPr id="1027" name="Picture 3" descr="C:\Users\1\Desktop\chaepitie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3528392" cy="2789891"/>
          </a:xfrm>
          <a:prstGeom prst="rect">
            <a:avLst/>
          </a:prstGeom>
          <a:noFill/>
        </p:spPr>
      </p:pic>
      <p:pic>
        <p:nvPicPr>
          <p:cNvPr id="1028" name="Picture 4" descr="C:\Users\1\Desktop\chaepitie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861048"/>
            <a:ext cx="3362521" cy="2592288"/>
          </a:xfrm>
          <a:prstGeom prst="rect">
            <a:avLst/>
          </a:prstGeom>
          <a:noFill/>
        </p:spPr>
      </p:pic>
      <p:pic>
        <p:nvPicPr>
          <p:cNvPr id="1029" name="Picture 5" descr="C:\Users\1\Desktop\mastera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052736"/>
            <a:ext cx="3456384" cy="2556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52735"/>
          </a:xfrm>
        </p:spPr>
        <p:txBody>
          <a:bodyPr/>
          <a:lstStyle/>
          <a:p>
            <a:r>
              <a:rPr lang="en-US" b="1" dirty="0" smtClean="0"/>
              <a:t>Make up a story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1\Desktop\8_marta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412988" cy="2448272"/>
          </a:xfrm>
          <a:prstGeom prst="rect">
            <a:avLst/>
          </a:prstGeom>
          <a:noFill/>
        </p:spPr>
      </p:pic>
      <p:pic>
        <p:nvPicPr>
          <p:cNvPr id="2052" name="Picture 4" descr="C:\Users\1\Desktop\8_marta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76036"/>
            <a:ext cx="3744416" cy="2565465"/>
          </a:xfrm>
          <a:prstGeom prst="rect">
            <a:avLst/>
          </a:prstGeom>
          <a:noFill/>
        </p:spPr>
      </p:pic>
      <p:pic>
        <p:nvPicPr>
          <p:cNvPr id="2053" name="Picture 5" descr="C:\Users\1\Desktop\8_marta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3370495" cy="2664296"/>
          </a:xfrm>
          <a:prstGeom prst="rect">
            <a:avLst/>
          </a:prstGeom>
          <a:noFill/>
        </p:spPr>
      </p:pic>
      <p:pic>
        <p:nvPicPr>
          <p:cNvPr id="2054" name="Picture 6" descr="C:\Users\1\Desktop\8_marta_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5499" y="3861048"/>
            <a:ext cx="388421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0054-054-The-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write </a:t>
            </a:r>
            <a:r>
              <a:rPr lang="en-US" b="1" dirty="0" smtClean="0"/>
              <a:t>d</a:t>
            </a:r>
            <a:r>
              <a:rPr lang="en-US" b="1" dirty="0" smtClean="0"/>
              <a:t>own the words </a:t>
            </a:r>
            <a:r>
              <a:rPr lang="en-US" b="1" dirty="0" smtClean="0"/>
              <a:t>in the alphabetical order.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136904" cy="4320480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holiday 2) present 3) send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4) apple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5) chocolate 6) flower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7) work 8) bed 9) table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10) Last 11) kiss 12) you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13) orange 14) dear 15) name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16) end 17) garden 18) ice 19) jam 20) mother 21) queen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22) union 23) right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24) zoo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25) vase 26) xylophone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0018-018-Obrazets-pis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write </a:t>
            </a:r>
            <a:r>
              <a:rPr lang="en-US" b="1" dirty="0" smtClean="0"/>
              <a:t>down the words </a:t>
            </a:r>
            <a:r>
              <a:rPr lang="en-US" b="1" dirty="0" smtClean="0"/>
              <a:t>in the alphabetical order.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8136904" cy="3960440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apple,2) bed, 3) chocolate, 4) dear, 5) end, </a:t>
            </a:r>
          </a:p>
          <a:p>
            <a:pPr marL="514350" indent="-514350"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6) flower,7) garden, 8) holiday, 9) ice,10) jam,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11) kiss,12) last,13) mother, 14) name,</a:t>
            </a: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15) orange, 16) present, 17) queen,18) right, 19) send, 20) table, 21) union, 22) vase, </a:t>
            </a: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23) work, 24) xylophone, 25) you, 26) zoo.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096343"/>
          </a:xfrm>
        </p:spPr>
        <p:txBody>
          <a:bodyPr>
            <a:normAutofit/>
          </a:bodyPr>
          <a:lstStyle/>
          <a:p>
            <a:r>
              <a:rPr lang="en-US" b="1" dirty="0" smtClean="0"/>
              <a:t>“</a:t>
            </a:r>
            <a:r>
              <a:rPr lang="en-US" b="1" u="sng" dirty="0" smtClean="0"/>
              <a:t>5 Themes</a:t>
            </a:r>
            <a:r>
              <a:rPr lang="en-US" b="1" dirty="0" smtClean="0"/>
              <a:t>” – name 10 words on the following themes:</a:t>
            </a:r>
            <a:r>
              <a:rPr lang="en-US" dirty="0" smtClean="0"/>
              <a:t>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996952"/>
            <a:ext cx="7488832" cy="3312368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“Family”, “Food”, “Sport”, “School”, “Months</a:t>
            </a:r>
            <a:r>
              <a:rPr lang="en-US" sz="4800" b="1" i="1" dirty="0" smtClean="0">
                <a:solidFill>
                  <a:srgbClr val="FF0000"/>
                </a:solidFill>
              </a:rPr>
              <a:t>”,</a:t>
            </a:r>
          </a:p>
          <a:p>
            <a:r>
              <a:rPr lang="en-US" sz="4800" b="1" i="1" dirty="0" smtClean="0">
                <a:solidFill>
                  <a:srgbClr val="FF0000"/>
                </a:solidFill>
              </a:rPr>
              <a:t>“Holidays”.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016223"/>
          </a:xfrm>
        </p:spPr>
        <p:txBody>
          <a:bodyPr/>
          <a:lstStyle/>
          <a:p>
            <a:r>
              <a:rPr lang="en-US" b="1" dirty="0" smtClean="0"/>
              <a:t>“</a:t>
            </a:r>
            <a:r>
              <a:rPr lang="en-US" b="1" u="sng" dirty="0" smtClean="0"/>
              <a:t>Odd Word</a:t>
            </a:r>
            <a:r>
              <a:rPr lang="en-US" b="1" dirty="0" smtClean="0"/>
              <a:t>” – find one odd word in each line.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4392488"/>
          </a:xfrm>
        </p:spPr>
        <p:txBody>
          <a:bodyPr>
            <a:normAutofit fontScale="85000" lnSpcReduction="10000"/>
          </a:bodyPr>
          <a:lstStyle/>
          <a:p>
            <a:pPr lvl="0" algn="l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1) blue, black, pink, yellow, melon 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l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2) speak, answer, sing, breakfast, translate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l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3) potato, tomato, carrot, pear, tree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l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4) tiger, lion, bird, elephant, rabbit 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l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5) summer, winter, rain, spring, autumn 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l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6) carpet, sausage, apple,  juice, cheese 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l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7) teacher, pupil, blackboard, manager, book 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l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8) mother, sister, aunt, dad, doctor </a:t>
            </a:r>
            <a:endParaRPr lang="en-US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l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9) decoration, bananas, celebration, toys, lights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016223"/>
          </a:xfrm>
        </p:spPr>
        <p:txBody>
          <a:bodyPr/>
          <a:lstStyle/>
          <a:p>
            <a:r>
              <a:rPr lang="en-US" b="1" dirty="0" smtClean="0"/>
              <a:t>“</a:t>
            </a:r>
            <a:r>
              <a:rPr lang="en-US" b="1" u="sng" dirty="0" smtClean="0"/>
              <a:t>Odd Word</a:t>
            </a:r>
            <a:r>
              <a:rPr lang="en-US" b="1" dirty="0" smtClean="0"/>
              <a:t>” – find one odd word in each line.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132856"/>
            <a:ext cx="6400800" cy="4392488"/>
          </a:xfrm>
        </p:spPr>
        <p:txBody>
          <a:bodyPr>
            <a:normAutofit fontScale="85000" lnSpcReduction="10000"/>
          </a:bodyPr>
          <a:lstStyle/>
          <a:p>
            <a:pPr lvl="0" algn="l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1) blue, black, pink, yellow, </a:t>
            </a:r>
            <a:r>
              <a:rPr lang="en-US" sz="3000" dirty="0" smtClean="0">
                <a:solidFill>
                  <a:srgbClr val="FF0000"/>
                </a:solidFill>
              </a:rPr>
              <a:t>melon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l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2) speak, answer, sing, </a:t>
            </a:r>
            <a:r>
              <a:rPr lang="en-US" sz="3000" dirty="0" smtClean="0">
                <a:solidFill>
                  <a:srgbClr val="FF0000"/>
                </a:solidFill>
              </a:rPr>
              <a:t>breakfast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, translate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l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3) potato, tomato, carrot, pear, </a:t>
            </a:r>
            <a:r>
              <a:rPr lang="en-US" sz="3000" dirty="0" smtClean="0">
                <a:solidFill>
                  <a:srgbClr val="FF0000"/>
                </a:solidFill>
              </a:rPr>
              <a:t>tree</a:t>
            </a:r>
            <a:endParaRPr lang="ru-RU" sz="3000" dirty="0" smtClean="0">
              <a:solidFill>
                <a:srgbClr val="FF0000"/>
              </a:solidFill>
            </a:endParaRPr>
          </a:p>
          <a:p>
            <a:pPr lvl="0" algn="l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4) tiger, lion, </a:t>
            </a:r>
            <a:r>
              <a:rPr lang="en-US" sz="3000" dirty="0" smtClean="0">
                <a:solidFill>
                  <a:srgbClr val="FF0000"/>
                </a:solidFill>
              </a:rPr>
              <a:t>bird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, elephant, rabbit 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l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5) summer, winter</a:t>
            </a:r>
            <a:r>
              <a:rPr lang="en-US" sz="3000" dirty="0" smtClean="0">
                <a:solidFill>
                  <a:srgbClr val="FF0000"/>
                </a:solidFill>
              </a:rPr>
              <a:t>, rain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, spring, autumn 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l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6) carpet, sausage, apple</a:t>
            </a:r>
            <a:r>
              <a:rPr lang="en-US" sz="3000" dirty="0" smtClean="0">
                <a:solidFill>
                  <a:srgbClr val="FF0000"/>
                </a:solidFill>
              </a:rPr>
              <a:t>,  juice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, cheese 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l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7) teacher, pupil, blackboard, </a:t>
            </a:r>
            <a:r>
              <a:rPr lang="en-US" sz="3000" dirty="0" smtClean="0">
                <a:solidFill>
                  <a:srgbClr val="FF0000"/>
                </a:solidFill>
              </a:rPr>
              <a:t>manager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, book 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l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8) mother, sister, aunt, dad, </a:t>
            </a:r>
            <a:r>
              <a:rPr lang="en-US" sz="3000" dirty="0" smtClean="0">
                <a:solidFill>
                  <a:srgbClr val="FF0000"/>
                </a:solidFill>
              </a:rPr>
              <a:t>doctor </a:t>
            </a:r>
            <a:endParaRPr lang="en-US" sz="3000" dirty="0" smtClean="0">
              <a:solidFill>
                <a:srgbClr val="FF0000"/>
              </a:solidFill>
            </a:endParaRPr>
          </a:p>
          <a:p>
            <a:pPr algn="l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9) decoration, </a:t>
            </a:r>
            <a:r>
              <a:rPr lang="en-US" sz="3000" dirty="0" smtClean="0">
                <a:solidFill>
                  <a:srgbClr val="FF0000"/>
                </a:solidFill>
              </a:rPr>
              <a:t>bananas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, celebration, toys, lights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l"/>
            <a:endParaRPr lang="ru-RU" sz="30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“Mistakes” – find a spelling mistake in one word of each sentence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4320480"/>
          </a:xfrm>
        </p:spPr>
        <p:txBody>
          <a:bodyPr>
            <a:normAutofit/>
          </a:bodyPr>
          <a:lstStyle/>
          <a:p>
            <a:pPr lvl="0"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1) I have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brekfast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at eight.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2) Her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mather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and father are teachers.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3) I like to drink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koffee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“Mistakes” – find a spelling mistake in one word of each sentence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4320480"/>
          </a:xfrm>
        </p:spPr>
        <p:txBody>
          <a:bodyPr>
            <a:normAutofit/>
          </a:bodyPr>
          <a:lstStyle/>
          <a:p>
            <a:pPr lvl="0"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1) I have bre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kfast at eight.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2) Her m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ther and father are teachers.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3) I like to drink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offee.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376263"/>
          </a:xfrm>
        </p:spPr>
        <p:txBody>
          <a:bodyPr/>
          <a:lstStyle/>
          <a:p>
            <a:r>
              <a:rPr lang="en-US" b="1" dirty="0" smtClean="0"/>
              <a:t>Guess the words from the following letters: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wnrob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yphap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tisers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erfath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tewaehr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motahobr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/>
              <a:t> </a:t>
            </a:r>
            <a:endParaRPr lang="ru-RU" dirty="0" smtClean="0"/>
          </a:p>
          <a:p>
            <a:pPr lvl="0" algn="l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829</Words>
  <Application>Microsoft Office PowerPoint</Application>
  <PresentationFormat>Экран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write down the words in the alphabetical order.  </vt:lpstr>
      <vt:lpstr>write down the words in the alphabetical order.  </vt:lpstr>
      <vt:lpstr>“5 Themes” – name 10 words on the following themes:                                              </vt:lpstr>
      <vt:lpstr>“Odd Word” – find one odd word in each line.</vt:lpstr>
      <vt:lpstr>“Odd Word” – find one odd word in each line.</vt:lpstr>
      <vt:lpstr>“Mistakes” – find a spelling mistake in one word of each sentence.</vt:lpstr>
      <vt:lpstr>“Mistakes” – find a spelling mistake in one word of each sentence.</vt:lpstr>
      <vt:lpstr>Guess the words from the following letters: </vt:lpstr>
      <vt:lpstr>Guess the words from the following letters: </vt:lpstr>
      <vt:lpstr>Find the opposites.</vt:lpstr>
      <vt:lpstr>Find the opposites.</vt:lpstr>
      <vt:lpstr>Make up as many words as you can.</vt:lpstr>
      <vt:lpstr>Make up as many words as you can.</vt:lpstr>
      <vt:lpstr>“Mistakes” – find a grammar mistake in each sentence.</vt:lpstr>
      <vt:lpstr>“Mistakes” – find a grammar mistake in each sentence.</vt:lpstr>
      <vt:lpstr>Make up a story</vt:lpstr>
      <vt:lpstr>Make up a story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licey</cp:lastModifiedBy>
  <cp:revision>41</cp:revision>
  <dcterms:created xsi:type="dcterms:W3CDTF">2016-03-15T17:39:02Z</dcterms:created>
  <dcterms:modified xsi:type="dcterms:W3CDTF">2016-03-17T08:28:20Z</dcterms:modified>
</cp:coreProperties>
</file>